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6"/>
  </p:notesMasterIdLst>
  <p:sldIdLst>
    <p:sldId id="268" r:id="rId2"/>
    <p:sldId id="269" r:id="rId3"/>
    <p:sldId id="303" r:id="rId4"/>
    <p:sldId id="302" r:id="rId5"/>
    <p:sldId id="274" r:id="rId6"/>
    <p:sldId id="305" r:id="rId7"/>
    <p:sldId id="307" r:id="rId8"/>
    <p:sldId id="308" r:id="rId9"/>
    <p:sldId id="309" r:id="rId10"/>
    <p:sldId id="311" r:id="rId11"/>
    <p:sldId id="310" r:id="rId12"/>
    <p:sldId id="317" r:id="rId13"/>
    <p:sldId id="314" r:id="rId14"/>
    <p:sldId id="318" r:id="rId15"/>
    <p:sldId id="313" r:id="rId16"/>
    <p:sldId id="319" r:id="rId17"/>
    <p:sldId id="315" r:id="rId18"/>
    <p:sldId id="320" r:id="rId19"/>
    <p:sldId id="316" r:id="rId20"/>
    <p:sldId id="321" r:id="rId21"/>
    <p:sldId id="322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12" r:id="rId45"/>
  </p:sldIdLst>
  <p:sldSz cx="9144000" cy="5143500" type="screen16x9"/>
  <p:notesSz cx="6858000" cy="9144000"/>
  <p:embeddedFontLst>
    <p:embeddedFont>
      <p:font typeface="Dosis" panose="020B0604020202020204" charset="0"/>
      <p:regular r:id="rId47"/>
      <p:bold r:id="rId48"/>
    </p:embeddedFont>
    <p:embeddedFont>
      <p:font typeface="Open Sans Light" panose="020B0306030504020204" pitchFamily="34" charset="0"/>
      <p:regular r:id="rId49"/>
      <p:bold r:id="rId50"/>
      <p:italic r:id="rId51"/>
      <p:boldItalic r:id="rId52"/>
    </p:embeddedFont>
    <p:embeddedFont>
      <p:font typeface="Playfair Display" panose="020B0604020202020204" charset="0"/>
      <p:regular r:id="rId53"/>
      <p:bold r:id="rId54"/>
      <p:italic r:id="rId55"/>
      <p:boldItalic r:id="rId56"/>
    </p:embeddedFont>
    <p:embeddedFont>
      <p:font typeface="Segoe UI Historic" panose="020B0502040204020203" pitchFamily="34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4E13"/>
    <a:srgbClr val="FFE599"/>
    <a:srgbClr val="40632F"/>
    <a:srgbClr val="738C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0ADE55-248B-4D8E-8B80-04367743BD4F}">
  <a:tblStyle styleId="{820ADE55-248B-4D8E-8B80-04367743B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3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224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885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2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SECTION_HEADER_3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SECTION_HEADER_1_1_1_2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HEADER_1_1_1_3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_HEADER_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_HEADER_2_2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7" r:id="rId3"/>
    <p:sldLayoutId id="2147483658" r:id="rId4"/>
    <p:sldLayoutId id="2147483659" r:id="rId5"/>
    <p:sldLayoutId id="2147483660" r:id="rId6"/>
    <p:sldLayoutId id="2147483664" r:id="rId7"/>
    <p:sldLayoutId id="2147483667" r:id="rId8"/>
    <p:sldLayoutId id="2147483668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a stylish, vintage interface with the ocean blue main color</a:t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736008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732381" y="1706170"/>
            <a:ext cx="158892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Performance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 Each email, phone number is only validated for one account. Users can use a Google account to log in</a:t>
            </a:r>
            <a:endParaRPr lang="en-US">
              <a:solidFill>
                <a:srgbClr val="40632F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</a:rPr>
              <a:t>- The system must use HTTPS to encrypt the information transferred between clients and servers.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EAAA6-839B-4774-9C7B-55AFFE0B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08" y="0"/>
            <a:ext cx="47191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28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720144" cy="19853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95875" y="704851"/>
            <a:ext cx="1873377" cy="79088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83B8C-89D7-40DA-B588-9474F5F6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2" y="1495738"/>
            <a:ext cx="3857947" cy="3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4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1291700" y="113827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1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951950" y="1390650"/>
            <a:ext cx="1524000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/>
              <a:t>System Architecture Design</a:t>
            </a:r>
            <a:endParaRPr sz="1100" b="1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151525" y="11339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811775" y="13863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928850" y="11382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589100" y="13906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Description of System Interface</a:t>
            </a:r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585550" y="1129716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45800" y="1382091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Component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Class Diagram</a:t>
            </a:r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73000" y="38488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Sequence Diagram</a:t>
            </a:r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E0EDBCE-5316-470A-9592-1456B1EE2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07" y="1018902"/>
            <a:ext cx="6704186" cy="402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BB2E090-8451-4283-A2F3-0FEA49112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97" y="1011691"/>
            <a:ext cx="6149806" cy="390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97" y="64770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F9527665-2596-4074-9A37-A543A473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992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E5E1E5-AF40-40E5-985B-056F6F2A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81" y="0"/>
            <a:ext cx="5263116" cy="5110488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System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Usecase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5AD86B-C1E8-417F-8D3E-A8CF651C1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1504232"/>
            <a:ext cx="3977380" cy="3639267"/>
          </a:xfrm>
          <a:prstGeom prst="rect">
            <a:avLst/>
          </a:prstGeom>
        </p:spPr>
      </p:pic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347662" cy="19621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stCxn id="10" idx="0"/>
            <a:endCxn id="9" idx="3"/>
          </p:cNvCxnSpPr>
          <p:nvPr/>
        </p:nvCxnSpPr>
        <p:spPr>
          <a:xfrm flipH="1" flipV="1">
            <a:off x="5095875" y="704851"/>
            <a:ext cx="1636265" cy="7993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82281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858850" y="2200225"/>
            <a:ext cx="7285200" cy="2943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MISSION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" name="Google Shape;268;p35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6195727" cy="243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37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B6845C-8955-4CFB-9013-9DDB80A8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11" y="361506"/>
            <a:ext cx="7008186" cy="43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BB18AF-1240-4B33-BB68-6847AC24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07" y="0"/>
            <a:ext cx="5291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591</Words>
  <Application>Microsoft Office PowerPoint</Application>
  <PresentationFormat>On-screen Show (16:9)</PresentationFormat>
  <Paragraphs>132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Dosis</vt:lpstr>
      <vt:lpstr>Segoe UI Historic</vt:lpstr>
      <vt:lpstr>Open Sans Light</vt:lpstr>
      <vt:lpstr>Playfair Display</vt:lpstr>
      <vt:lpstr>Autumn Fashion Week</vt:lpstr>
      <vt:lpstr>Software Requirement Specification</vt:lpstr>
      <vt:lpstr>Software Requirement Specification</vt:lpstr>
      <vt:lpstr>Software requirement specification</vt:lpstr>
      <vt:lpstr>System Usecase Diagram</vt:lpstr>
      <vt:lpstr>SYSTEM ACTORS 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Database Design</vt:lpstr>
      <vt:lpstr>Entity relation diagram</vt:lpstr>
      <vt:lpstr>GUIDING PRINCIPLES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Fashion Social Media </dc:title>
  <cp:lastModifiedBy>Ha Viet Dung</cp:lastModifiedBy>
  <cp:revision>38</cp:revision>
  <dcterms:modified xsi:type="dcterms:W3CDTF">2021-04-27T16:01:54Z</dcterms:modified>
</cp:coreProperties>
</file>